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2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5/17/25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Healthcare Access in U.S1">
            <a:extLst>
              <a:ext uri="{FF2B5EF4-FFF2-40B4-BE49-F238E27FC236}">
                <a16:creationId xmlns:a16="http://schemas.microsoft.com/office/drawing/2014/main" id="{1DC87887-2DD6-4378-9084-2E79F4526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5" y="0"/>
            <a:ext cx="9407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Healthcare Access in U.S5">
            <a:extLst>
              <a:ext uri="{FF2B5EF4-FFF2-40B4-BE49-F238E27FC236}">
                <a16:creationId xmlns:a16="http://schemas.microsoft.com/office/drawing/2014/main" id="{8FC3405A-ED29-4959-BE80-7F3368099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5" y="0"/>
            <a:ext cx="9407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Healthcare Access in U.S4">
            <a:extLst>
              <a:ext uri="{FF2B5EF4-FFF2-40B4-BE49-F238E27FC236}">
                <a16:creationId xmlns:a16="http://schemas.microsoft.com/office/drawing/2014/main" id="{E9177323-77A3-43C0-886E-E78ECD015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5" y="0"/>
            <a:ext cx="9407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Healthcare Access in U.S6">
            <a:extLst>
              <a:ext uri="{FF2B5EF4-FFF2-40B4-BE49-F238E27FC236}">
                <a16:creationId xmlns:a16="http://schemas.microsoft.com/office/drawing/2014/main" id="{6229DD5E-5DDE-4513-93A5-0C231E73B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5" y="0"/>
            <a:ext cx="9407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Healthcare Access in U.S7">
            <a:extLst>
              <a:ext uri="{FF2B5EF4-FFF2-40B4-BE49-F238E27FC236}">
                <a16:creationId xmlns:a16="http://schemas.microsoft.com/office/drawing/2014/main" id="{658BDD8C-65E7-41EA-B22A-259E4E3F4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5" y="0"/>
            <a:ext cx="9407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Healthcare Access in U.S8">
            <a:extLst>
              <a:ext uri="{FF2B5EF4-FFF2-40B4-BE49-F238E27FC236}">
                <a16:creationId xmlns:a16="http://schemas.microsoft.com/office/drawing/2014/main" id="{5AD82B07-E574-4CF3-9E4A-BAFC016FF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5" y="0"/>
            <a:ext cx="9407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Healthcare Access in U.S9">
            <a:extLst>
              <a:ext uri="{FF2B5EF4-FFF2-40B4-BE49-F238E27FC236}">
                <a16:creationId xmlns:a16="http://schemas.microsoft.com/office/drawing/2014/main" id="{A0797526-829A-4DBF-97AE-700FD29B4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5" y="0"/>
            <a:ext cx="9407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Healthcare Access in U.S10">
            <a:extLst>
              <a:ext uri="{FF2B5EF4-FFF2-40B4-BE49-F238E27FC236}">
                <a16:creationId xmlns:a16="http://schemas.microsoft.com/office/drawing/2014/main" id="{5585D954-B0CF-4218-B8CB-DF30F7DCF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5" y="0"/>
            <a:ext cx="9407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Healthcare Access in U.S11">
            <a:extLst>
              <a:ext uri="{FF2B5EF4-FFF2-40B4-BE49-F238E27FC236}">
                <a16:creationId xmlns:a16="http://schemas.microsoft.com/office/drawing/2014/main" id="{43106753-B6EF-4E1C-9CBC-1AAC60A82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5" y="0"/>
            <a:ext cx="9407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0</Words>
  <Application>Microsoft Macintosh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Emil Safarov</cp:lastModifiedBy>
  <cp:revision>1</cp:revision>
  <dcterms:created xsi:type="dcterms:W3CDTF">2025-05-18T01:17:31Z</dcterms:created>
  <dcterms:modified xsi:type="dcterms:W3CDTF">2025-05-18T02:22:11Z</dcterms:modified>
</cp:coreProperties>
</file>